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8" r:id="rId2"/>
    <p:sldId id="257" r:id="rId3"/>
    <p:sldId id="27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Open Sans ExtraBold" panose="020B0906030804020204" pitchFamily="34" charset="0"/>
      <p:bold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hhrWHEyVVYaz5rNmsvn/juqwMK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DF-4060-B585-4DEF43AC9B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DF-4060-B585-4DEF43AC9B5F}"/>
              </c:ext>
            </c:extLst>
          </c:dPt>
          <c:val>
            <c:numRef>
              <c:f>工作表1!$B$2:$B$3</c:f>
              <c:numCache>
                <c:formatCode>General</c:formatCode>
                <c:ptCount val="2"/>
                <c:pt idx="0">
                  <c:v>7.5</c:v>
                </c:pt>
                <c:pt idx="1">
                  <c:v>2.5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工作表1!$B$1</c15:sqref>
                        </c15:formulaRef>
                      </c:ext>
                    </c:extLst>
                    <c:strCache>
                      <c:ptCount val="1"/>
                      <c:pt idx="0">
                        <c:v>欄1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工作表1!$A$2:$A$3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</c:v>
                      </c:pt>
                      <c:pt idx="1">
                        <c:v>2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363F-421C-B92F-D6B2AB8C5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38-42F9-8C1F-D137FF2098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38-42F9-8C1F-D137FF209874}"/>
              </c:ext>
            </c:extLst>
          </c:dPt>
          <c:val>
            <c:numRef>
              <c:f>工作表1!$B$2:$B$3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工作表1!$B$1</c15:sqref>
                        </c15:formulaRef>
                      </c:ext>
                    </c:extLst>
                    <c:strCache>
                      <c:ptCount val="1"/>
                      <c:pt idx="0">
                        <c:v>欄1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工作表1!$A$2:$A$3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</c:v>
                      </c:pt>
                      <c:pt idx="1">
                        <c:v>2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7638-42F9-8C1F-D137FF209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38-42F9-8C1F-D137FF2098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38-42F9-8C1F-D137FF209874}"/>
              </c:ext>
            </c:extLst>
          </c:dPt>
          <c:val>
            <c:numRef>
              <c:f>工作表1!$B$2:$B$3</c:f>
              <c:numCache>
                <c:formatCode>General</c:formatCode>
                <c:ptCount val="2"/>
                <c:pt idx="0">
                  <c:v>2.5</c:v>
                </c:pt>
                <c:pt idx="1">
                  <c:v>7.5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工作表1!$B$1</c15:sqref>
                        </c15:formulaRef>
                      </c:ext>
                    </c:extLst>
                    <c:strCache>
                      <c:ptCount val="1"/>
                      <c:pt idx="0">
                        <c:v>欄1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工作表1!$A$2:$A$3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</c:v>
                      </c:pt>
                      <c:pt idx="1">
                        <c:v>2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7638-42F9-8C1F-D137FF209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92-4FE8-A650-15CBA91039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92-4FE8-A650-15CBA91039FC}"/>
              </c:ext>
            </c:extLst>
          </c:dPt>
          <c:val>
            <c:numRef>
              <c:f>工作表1!$B$2:$B$3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工作表1!$B$1</c15:sqref>
                        </c15:formulaRef>
                      </c:ext>
                    </c:extLst>
                    <c:strCache>
                      <c:ptCount val="1"/>
                      <c:pt idx="0">
                        <c:v>欄1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工作表1!$A$2:$A$3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</c:v>
                      </c:pt>
                      <c:pt idx="1">
                        <c:v>2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2992-4FE8-A650-15CBA9103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ca29c9e8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3ca29c9e8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1181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9" title="提案1225-07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9"/>
          <p:cNvSpPr txBox="1">
            <a:spLocks noGrp="1"/>
          </p:cNvSpPr>
          <p:nvPr>
            <p:ph type="ctrTitle"/>
          </p:nvPr>
        </p:nvSpPr>
        <p:spPr>
          <a:xfrm>
            <a:off x="984068" y="744575"/>
            <a:ext cx="7848239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ubTitle" idx="1"/>
          </p:nvPr>
        </p:nvSpPr>
        <p:spPr>
          <a:xfrm>
            <a:off x="984060" y="2834125"/>
            <a:ext cx="7848239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ldNum" idx="12"/>
          </p:nvPr>
        </p:nvSpPr>
        <p:spPr>
          <a:xfrm>
            <a:off x="8472458" y="473796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8" title="提案1225-16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0485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8"/>
          <p:cNvSpPr/>
          <p:nvPr/>
        </p:nvSpPr>
        <p:spPr>
          <a:xfrm>
            <a:off x="769647" y="3675600"/>
            <a:ext cx="4165741" cy="8496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8"/>
          <p:cNvSpPr txBox="1">
            <a:spLocks noGrp="1"/>
          </p:cNvSpPr>
          <p:nvPr>
            <p:ph type="sldNum" idx="12"/>
          </p:nvPr>
        </p:nvSpPr>
        <p:spPr>
          <a:xfrm>
            <a:off x="8472458" y="47365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3" name="Google Shape;6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6675" y="229100"/>
            <a:ext cx="512276" cy="4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8"/>
          <p:cNvSpPr txBox="1">
            <a:spLocks noGrp="1"/>
          </p:cNvSpPr>
          <p:nvPr>
            <p:ph type="ctrTitle"/>
          </p:nvPr>
        </p:nvSpPr>
        <p:spPr>
          <a:xfrm>
            <a:off x="726497" y="715184"/>
            <a:ext cx="4419808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65" name="Google Shape;65;p28"/>
          <p:cNvSpPr>
            <a:spLocks noGrp="1"/>
          </p:cNvSpPr>
          <p:nvPr>
            <p:ph type="pic" idx="2"/>
          </p:nvPr>
        </p:nvSpPr>
        <p:spPr>
          <a:xfrm>
            <a:off x="768911" y="3667125"/>
            <a:ext cx="4166478" cy="850900"/>
          </a:xfrm>
          <a:prstGeom prst="rect">
            <a:avLst/>
          </a:prstGeom>
          <a:solidFill>
            <a:srgbClr val="E8E8E8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9" title="提案1225-17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6737"/>
            <a:ext cx="9144003" cy="521697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9"/>
          <p:cNvSpPr>
            <a:spLocks noGrp="1"/>
          </p:cNvSpPr>
          <p:nvPr>
            <p:ph type="pic" idx="2"/>
          </p:nvPr>
        </p:nvSpPr>
        <p:spPr>
          <a:xfrm>
            <a:off x="0" y="-36513"/>
            <a:ext cx="2009775" cy="5216526"/>
          </a:xfrm>
          <a:prstGeom prst="rect">
            <a:avLst/>
          </a:prstGeom>
          <a:solidFill>
            <a:srgbClr val="E8E8E8"/>
          </a:solidFill>
          <a:ln>
            <a:noFill/>
          </a:ln>
        </p:spPr>
      </p:sp>
      <p:sp>
        <p:nvSpPr>
          <p:cNvPr id="69" name="Google Shape;69;p29"/>
          <p:cNvSpPr txBox="1">
            <a:spLocks noGrp="1"/>
          </p:cNvSpPr>
          <p:nvPr>
            <p:ph type="sldNum" idx="12"/>
          </p:nvPr>
        </p:nvSpPr>
        <p:spPr>
          <a:xfrm>
            <a:off x="8472458" y="47365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70" name="Google Shape;7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6675" y="229100"/>
            <a:ext cx="512276" cy="4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9"/>
          <p:cNvSpPr txBox="1">
            <a:spLocks noGrp="1"/>
          </p:cNvSpPr>
          <p:nvPr>
            <p:ph type="ctrTitle"/>
          </p:nvPr>
        </p:nvSpPr>
        <p:spPr>
          <a:xfrm>
            <a:off x="4559143" y="1840166"/>
            <a:ext cx="4419808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 1">
  <p:cSld name="BLANK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 title="提案1225-18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0"/>
          <p:cNvSpPr txBox="1">
            <a:spLocks noGrp="1"/>
          </p:cNvSpPr>
          <p:nvPr>
            <p:ph type="sldNum" idx="12"/>
          </p:nvPr>
        </p:nvSpPr>
        <p:spPr>
          <a:xfrm>
            <a:off x="8472458" y="47365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75" name="Google Shape;7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6675" y="229100"/>
            <a:ext cx="512276" cy="4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0"/>
          <p:cNvSpPr txBox="1">
            <a:spLocks noGrp="1"/>
          </p:cNvSpPr>
          <p:nvPr>
            <p:ph type="ctrTitle"/>
          </p:nvPr>
        </p:nvSpPr>
        <p:spPr>
          <a:xfrm>
            <a:off x="579326" y="903498"/>
            <a:ext cx="4419808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77" name="Google Shape;77;p30"/>
          <p:cNvSpPr>
            <a:spLocks noGrp="1"/>
          </p:cNvSpPr>
          <p:nvPr>
            <p:ph type="pic" idx="2"/>
          </p:nvPr>
        </p:nvSpPr>
        <p:spPr>
          <a:xfrm>
            <a:off x="5314950" y="968375"/>
            <a:ext cx="3313113" cy="2073275"/>
          </a:xfrm>
          <a:prstGeom prst="rect">
            <a:avLst/>
          </a:prstGeom>
          <a:solidFill>
            <a:srgbClr val="E8E8E8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 1 1">
  <p:cSld name="BLANK_1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31" title="提案1225-19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1"/>
          <p:cNvSpPr txBox="1">
            <a:spLocks noGrp="1"/>
          </p:cNvSpPr>
          <p:nvPr>
            <p:ph type="sldNum" idx="12"/>
          </p:nvPr>
        </p:nvSpPr>
        <p:spPr>
          <a:xfrm>
            <a:off x="8472458" y="47365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1" name="Google Shape;8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6675" y="229100"/>
            <a:ext cx="512276" cy="4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1"/>
          <p:cNvSpPr txBox="1">
            <a:spLocks noGrp="1"/>
          </p:cNvSpPr>
          <p:nvPr>
            <p:ph type="ctrTitle"/>
          </p:nvPr>
        </p:nvSpPr>
        <p:spPr>
          <a:xfrm>
            <a:off x="549360" y="713304"/>
            <a:ext cx="4419808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83" name="Google Shape;83;p31"/>
          <p:cNvSpPr>
            <a:spLocks noGrp="1"/>
          </p:cNvSpPr>
          <p:nvPr>
            <p:ph type="pic" idx="2"/>
          </p:nvPr>
        </p:nvSpPr>
        <p:spPr>
          <a:xfrm>
            <a:off x="5140032" y="785313"/>
            <a:ext cx="4017664" cy="3859114"/>
          </a:xfrm>
          <a:prstGeom prst="rect">
            <a:avLst/>
          </a:prstGeom>
          <a:solidFill>
            <a:srgbClr val="E8E8E8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 1 2">
  <p:cSld name="BLANK_1_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32" title="提案1225-2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2"/>
          <p:cNvSpPr>
            <a:spLocks noGrp="1"/>
          </p:cNvSpPr>
          <p:nvPr>
            <p:ph type="pic" idx="2"/>
          </p:nvPr>
        </p:nvSpPr>
        <p:spPr>
          <a:xfrm flipH="1">
            <a:off x="4940625" y="-4960"/>
            <a:ext cx="4203369" cy="5159509"/>
          </a:xfrm>
          <a:prstGeom prst="rect">
            <a:avLst/>
          </a:prstGeom>
          <a:solidFill>
            <a:srgbClr val="E8E8E8"/>
          </a:solidFill>
          <a:ln>
            <a:noFill/>
          </a:ln>
        </p:spPr>
      </p:sp>
      <p:sp>
        <p:nvSpPr>
          <p:cNvPr id="87" name="Google Shape;87;p32"/>
          <p:cNvSpPr txBox="1">
            <a:spLocks noGrp="1"/>
          </p:cNvSpPr>
          <p:nvPr>
            <p:ph type="sldNum" idx="12"/>
          </p:nvPr>
        </p:nvSpPr>
        <p:spPr>
          <a:xfrm>
            <a:off x="8472458" y="47365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8" name="Google Shape;8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6675" y="229100"/>
            <a:ext cx="512276" cy="4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2"/>
          <p:cNvSpPr txBox="1">
            <a:spLocks noGrp="1"/>
          </p:cNvSpPr>
          <p:nvPr>
            <p:ph type="ctrTitle"/>
          </p:nvPr>
        </p:nvSpPr>
        <p:spPr>
          <a:xfrm>
            <a:off x="549360" y="713304"/>
            <a:ext cx="4419808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 1 2 1">
  <p:cSld name="BLANK_1_2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33" title="提案1225-2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3"/>
          <p:cNvSpPr>
            <a:spLocks noGrp="1"/>
          </p:cNvSpPr>
          <p:nvPr>
            <p:ph type="pic" idx="2"/>
          </p:nvPr>
        </p:nvSpPr>
        <p:spPr>
          <a:xfrm>
            <a:off x="-1" y="0"/>
            <a:ext cx="3331675" cy="5130800"/>
          </a:xfrm>
          <a:prstGeom prst="rect">
            <a:avLst/>
          </a:prstGeom>
          <a:solidFill>
            <a:srgbClr val="E8E8E8"/>
          </a:solidFill>
          <a:ln>
            <a:noFill/>
          </a:ln>
        </p:spPr>
      </p:sp>
      <p:sp>
        <p:nvSpPr>
          <p:cNvPr id="93" name="Google Shape;93;p33"/>
          <p:cNvSpPr txBox="1">
            <a:spLocks noGrp="1"/>
          </p:cNvSpPr>
          <p:nvPr>
            <p:ph type="sldNum" idx="12"/>
          </p:nvPr>
        </p:nvSpPr>
        <p:spPr>
          <a:xfrm>
            <a:off x="8472458" y="47365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94" name="Google Shape;9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6675" y="229100"/>
            <a:ext cx="512276" cy="4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3"/>
          <p:cNvSpPr txBox="1">
            <a:spLocks noGrp="1"/>
          </p:cNvSpPr>
          <p:nvPr>
            <p:ph type="ctrTitle"/>
          </p:nvPr>
        </p:nvSpPr>
        <p:spPr>
          <a:xfrm>
            <a:off x="4427426" y="903498"/>
            <a:ext cx="4419808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96" name="Google Shape;96;p33"/>
          <p:cNvSpPr/>
          <p:nvPr/>
        </p:nvSpPr>
        <p:spPr>
          <a:xfrm>
            <a:off x="1846907" y="3395050"/>
            <a:ext cx="3295461" cy="143044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 1 2 2">
  <p:cSld name="BLANK_1_2_2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4" title="提案1225-2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6675" y="4409225"/>
            <a:ext cx="512276" cy="4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4"/>
          <p:cNvSpPr txBox="1">
            <a:spLocks noGrp="1"/>
          </p:cNvSpPr>
          <p:nvPr>
            <p:ph type="sldNum" idx="12"/>
          </p:nvPr>
        </p:nvSpPr>
        <p:spPr>
          <a:xfrm>
            <a:off x="8472458" y="47365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1" name="Google Shape;101;p34"/>
          <p:cNvSpPr txBox="1">
            <a:spLocks noGrp="1"/>
          </p:cNvSpPr>
          <p:nvPr>
            <p:ph type="ctrTitle"/>
          </p:nvPr>
        </p:nvSpPr>
        <p:spPr>
          <a:xfrm>
            <a:off x="252575" y="142450"/>
            <a:ext cx="85206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 1 3">
  <p:cSld name="BLANK_1_3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5"/>
          <p:cNvSpPr txBox="1">
            <a:spLocks noGrp="1"/>
          </p:cNvSpPr>
          <p:nvPr>
            <p:ph type="sldNum" idx="12"/>
          </p:nvPr>
        </p:nvSpPr>
        <p:spPr>
          <a:xfrm>
            <a:off x="8472458" y="47365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4" name="Google Shape;10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66675" y="229100"/>
            <a:ext cx="512276" cy="435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0" title="提案1225-08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388" y="0"/>
            <a:ext cx="91440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472458" y="47365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7" name="Google Shape;1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6675" y="229100"/>
            <a:ext cx="512276" cy="4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0"/>
          <p:cNvSpPr txBox="1">
            <a:spLocks noGrp="1"/>
          </p:cNvSpPr>
          <p:nvPr>
            <p:ph type="ctrTitle"/>
          </p:nvPr>
        </p:nvSpPr>
        <p:spPr>
          <a:xfrm>
            <a:off x="252575" y="142450"/>
            <a:ext cx="85206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19" name="Google Shape;19;p20"/>
          <p:cNvSpPr>
            <a:spLocks noGrp="1"/>
          </p:cNvSpPr>
          <p:nvPr>
            <p:ph type="pic" idx="2"/>
          </p:nvPr>
        </p:nvSpPr>
        <p:spPr>
          <a:xfrm flipH="1">
            <a:off x="790230" y="1041235"/>
            <a:ext cx="2499360" cy="1602377"/>
          </a:xfrm>
          <a:prstGeom prst="round1Rect">
            <a:avLst>
              <a:gd name="adj" fmla="val 40774"/>
            </a:avLst>
          </a:prstGeom>
          <a:solidFill>
            <a:srgbClr val="DCDBDB"/>
          </a:solidFill>
          <a:ln>
            <a:noFill/>
          </a:ln>
        </p:spPr>
      </p:sp>
      <p:sp>
        <p:nvSpPr>
          <p:cNvPr id="20" name="Google Shape;20;p20"/>
          <p:cNvSpPr>
            <a:spLocks noGrp="1"/>
          </p:cNvSpPr>
          <p:nvPr>
            <p:ph type="pic" idx="3"/>
          </p:nvPr>
        </p:nvSpPr>
        <p:spPr>
          <a:xfrm flipH="1">
            <a:off x="3491223" y="1038777"/>
            <a:ext cx="2499360" cy="1602377"/>
          </a:xfrm>
          <a:prstGeom prst="round1Rect">
            <a:avLst>
              <a:gd name="adj" fmla="val 40774"/>
            </a:avLst>
          </a:prstGeom>
          <a:solidFill>
            <a:srgbClr val="DCDBDB"/>
          </a:solidFill>
          <a:ln>
            <a:noFill/>
          </a:ln>
        </p:spPr>
      </p:sp>
      <p:sp>
        <p:nvSpPr>
          <p:cNvPr id="21" name="Google Shape;21;p20"/>
          <p:cNvSpPr>
            <a:spLocks noGrp="1"/>
          </p:cNvSpPr>
          <p:nvPr>
            <p:ph type="pic" idx="4"/>
          </p:nvPr>
        </p:nvSpPr>
        <p:spPr>
          <a:xfrm flipH="1">
            <a:off x="6192216" y="1038776"/>
            <a:ext cx="2499360" cy="1602377"/>
          </a:xfrm>
          <a:prstGeom prst="round1Rect">
            <a:avLst>
              <a:gd name="adj" fmla="val 40774"/>
            </a:avLst>
          </a:prstGeom>
          <a:solidFill>
            <a:srgbClr val="DCDBDB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1" title="提案1225-09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8472458" y="47365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5" name="Google Shape;2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6675" y="229100"/>
            <a:ext cx="512276" cy="4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1"/>
          <p:cNvSpPr txBox="1">
            <a:spLocks noGrp="1"/>
          </p:cNvSpPr>
          <p:nvPr>
            <p:ph type="ctrTitle"/>
          </p:nvPr>
        </p:nvSpPr>
        <p:spPr>
          <a:xfrm>
            <a:off x="252575" y="142450"/>
            <a:ext cx="85206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22" title="提案1225-1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8472458" y="47365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0" name="Google Shape;3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6675" y="229100"/>
            <a:ext cx="512276" cy="4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2"/>
          <p:cNvSpPr txBox="1">
            <a:spLocks noGrp="1"/>
          </p:cNvSpPr>
          <p:nvPr>
            <p:ph type="ctrTitle"/>
          </p:nvPr>
        </p:nvSpPr>
        <p:spPr>
          <a:xfrm>
            <a:off x="252575" y="142450"/>
            <a:ext cx="85206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3" title="提案1225-1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8472458" y="47365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5" name="Google Shape;3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6675" y="229100"/>
            <a:ext cx="512276" cy="4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3"/>
          <p:cNvSpPr txBox="1">
            <a:spLocks noGrp="1"/>
          </p:cNvSpPr>
          <p:nvPr>
            <p:ph type="ctrTitle"/>
          </p:nvPr>
        </p:nvSpPr>
        <p:spPr>
          <a:xfrm>
            <a:off x="252575" y="142450"/>
            <a:ext cx="85206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4" title="提案1225-1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472458" y="47365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0" name="Google Shape;4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6675" y="229100"/>
            <a:ext cx="512276" cy="4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4"/>
          <p:cNvSpPr txBox="1">
            <a:spLocks noGrp="1"/>
          </p:cNvSpPr>
          <p:nvPr>
            <p:ph type="ctrTitle"/>
          </p:nvPr>
        </p:nvSpPr>
        <p:spPr>
          <a:xfrm>
            <a:off x="252575" y="142450"/>
            <a:ext cx="85206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2" name="Google Shape;42;p24"/>
          <p:cNvSpPr>
            <a:spLocks noGrp="1"/>
          </p:cNvSpPr>
          <p:nvPr>
            <p:ph type="pic" idx="2"/>
          </p:nvPr>
        </p:nvSpPr>
        <p:spPr>
          <a:xfrm flipH="1">
            <a:off x="252575" y="838400"/>
            <a:ext cx="8537368" cy="2454031"/>
          </a:xfrm>
          <a:prstGeom prst="round1Rect">
            <a:avLst>
              <a:gd name="adj" fmla="val 25183"/>
            </a:avLst>
          </a:prstGeom>
          <a:solidFill>
            <a:srgbClr val="DCDBDB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5" title="提案1225-1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5"/>
          <p:cNvSpPr txBox="1">
            <a:spLocks noGrp="1"/>
          </p:cNvSpPr>
          <p:nvPr>
            <p:ph type="sldNum" idx="12"/>
          </p:nvPr>
        </p:nvSpPr>
        <p:spPr>
          <a:xfrm>
            <a:off x="8472458" y="47365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46" name="Google Shape;4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6675" y="229100"/>
            <a:ext cx="512276" cy="4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5"/>
          <p:cNvSpPr txBox="1">
            <a:spLocks noGrp="1"/>
          </p:cNvSpPr>
          <p:nvPr>
            <p:ph type="ctrTitle"/>
          </p:nvPr>
        </p:nvSpPr>
        <p:spPr>
          <a:xfrm>
            <a:off x="2362096" y="611715"/>
            <a:ext cx="4419808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6" title="提案1225-1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6"/>
          <p:cNvSpPr txBox="1">
            <a:spLocks noGrp="1"/>
          </p:cNvSpPr>
          <p:nvPr>
            <p:ph type="sldNum" idx="12"/>
          </p:nvPr>
        </p:nvSpPr>
        <p:spPr>
          <a:xfrm>
            <a:off x="8472458" y="47365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51" name="Google Shape;5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6675" y="229100"/>
            <a:ext cx="512276" cy="4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6"/>
          <p:cNvSpPr txBox="1">
            <a:spLocks noGrp="1"/>
          </p:cNvSpPr>
          <p:nvPr>
            <p:ph type="ctrTitle"/>
          </p:nvPr>
        </p:nvSpPr>
        <p:spPr>
          <a:xfrm>
            <a:off x="344194" y="3076241"/>
            <a:ext cx="4419808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7" title="提案1225-15.png"/>
          <p:cNvPicPr preferRelativeResize="0"/>
          <p:nvPr/>
        </p:nvPicPr>
        <p:blipFill rotWithShape="1">
          <a:blip r:embed="rId2">
            <a:alphaModFix/>
          </a:blip>
          <a:srcRect t="17735"/>
          <a:stretch/>
        </p:blipFill>
        <p:spPr>
          <a:xfrm>
            <a:off x="0" y="-34834"/>
            <a:ext cx="9144003" cy="517833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7"/>
          <p:cNvSpPr txBox="1">
            <a:spLocks noGrp="1"/>
          </p:cNvSpPr>
          <p:nvPr>
            <p:ph type="sldNum" idx="12"/>
          </p:nvPr>
        </p:nvSpPr>
        <p:spPr>
          <a:xfrm>
            <a:off x="8472458" y="47365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56" name="Google Shape;5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6675" y="229100"/>
            <a:ext cx="512276" cy="43599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7"/>
          <p:cNvSpPr txBox="1">
            <a:spLocks noGrp="1"/>
          </p:cNvSpPr>
          <p:nvPr>
            <p:ph type="ctrTitle"/>
          </p:nvPr>
        </p:nvSpPr>
        <p:spPr>
          <a:xfrm>
            <a:off x="4559143" y="611715"/>
            <a:ext cx="4419808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58" name="Google Shape;58;p27"/>
          <p:cNvSpPr/>
          <p:nvPr/>
        </p:nvSpPr>
        <p:spPr>
          <a:xfrm flipH="1">
            <a:off x="464829" y="561958"/>
            <a:ext cx="3803788" cy="4019584"/>
          </a:xfrm>
          <a:prstGeom prst="round1Rect">
            <a:avLst>
              <a:gd name="adj" fmla="val 16621"/>
            </a:avLst>
          </a:prstGeom>
          <a:solidFill>
            <a:srgbClr val="1F1D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id="{63800236-FAEB-47F0-83F3-F62970F9AF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3813" y="0"/>
            <a:ext cx="8690187" cy="4721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 txBox="1">
            <a:spLocks noGrp="1"/>
          </p:cNvSpPr>
          <p:nvPr>
            <p:ph type="ctrTitle"/>
          </p:nvPr>
        </p:nvSpPr>
        <p:spPr>
          <a:xfrm>
            <a:off x="245541" y="3221585"/>
            <a:ext cx="3700447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339147" y="3073790"/>
            <a:ext cx="1610750" cy="7737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9"/>
          <p:cNvSpPr txBox="1"/>
          <p:nvPr/>
        </p:nvSpPr>
        <p:spPr>
          <a:xfrm>
            <a:off x="273678" y="3870747"/>
            <a:ext cx="3784852" cy="58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273678" y="4550470"/>
            <a:ext cx="367231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4495844" y="3003452"/>
            <a:ext cx="4268329" cy="1800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mememememmememememememememememememememememememmememememememememememmememememememememememememememememememmememememememememememmememememememememememememememememememmememememememememememmememememe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9"/>
          <p:cNvSpPr/>
          <p:nvPr/>
        </p:nvSpPr>
        <p:spPr>
          <a:xfrm flipH="1">
            <a:off x="339147" y="590844"/>
            <a:ext cx="7292576" cy="2176716"/>
          </a:xfrm>
          <a:prstGeom prst="round1Rect">
            <a:avLst>
              <a:gd name="adj" fmla="val 20689"/>
            </a:avLst>
          </a:prstGeom>
          <a:blipFill rotWithShape="0">
            <a:blip r:embed="rId3">
              <a:alphaModFix/>
            </a:blip>
            <a:stretch>
              <a:fillRect l="-990" t="-42821" r="-1606" b="-63109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 txBox="1">
            <a:spLocks noGrp="1"/>
          </p:cNvSpPr>
          <p:nvPr>
            <p:ph type="ctrTitle"/>
          </p:nvPr>
        </p:nvSpPr>
        <p:spPr>
          <a:xfrm>
            <a:off x="4605315" y="613718"/>
            <a:ext cx="85206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0"/>
          <p:cNvSpPr/>
          <p:nvPr/>
        </p:nvSpPr>
        <p:spPr>
          <a:xfrm flipH="1">
            <a:off x="353215" y="457200"/>
            <a:ext cx="3803788" cy="4019584"/>
          </a:xfrm>
          <a:prstGeom prst="round1Rect">
            <a:avLst>
              <a:gd name="adj" fmla="val 16621"/>
            </a:avLst>
          </a:prstGeom>
          <a:blipFill rotWithShape="0">
            <a:blip r:embed="rId3">
              <a:alphaModFix/>
            </a:blip>
            <a:stretch>
              <a:fillRect l="-9500" t="-3672" r="-86175" b="-3590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4707166" y="494142"/>
            <a:ext cx="1610750" cy="7737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4651583" y="1326913"/>
            <a:ext cx="4651227" cy="33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zh-TW" alt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4605315" y="1615379"/>
            <a:ext cx="26981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4651583" y="1888320"/>
            <a:ext cx="4193499" cy="273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mememememememememememememememememememmememememememememememmememememememememememememememememememmememememememememememmememememememememememememememememememmememememememememememmemememememememememmememememememememememememememememememmememememememememememmememememememememememememememememememmememememememememememmememememememememememememememememememmemememememememememem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>
            <a:spLocks noGrp="1"/>
          </p:cNvSpPr>
          <p:nvPr>
            <p:ph type="ctrTitle"/>
          </p:nvPr>
        </p:nvSpPr>
        <p:spPr>
          <a:xfrm>
            <a:off x="667059" y="722359"/>
            <a:ext cx="4538685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768910" y="602783"/>
            <a:ext cx="1610750" cy="7737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1"/>
          <p:cNvSpPr txBox="1"/>
          <p:nvPr/>
        </p:nvSpPr>
        <p:spPr>
          <a:xfrm>
            <a:off x="667059" y="1357629"/>
            <a:ext cx="4651227" cy="33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1"/>
          <p:cNvSpPr/>
          <p:nvPr/>
        </p:nvSpPr>
        <p:spPr>
          <a:xfrm>
            <a:off x="667059" y="1724020"/>
            <a:ext cx="45386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1"/>
          <p:cNvSpPr txBox="1"/>
          <p:nvPr/>
        </p:nvSpPr>
        <p:spPr>
          <a:xfrm>
            <a:off x="667059" y="1877908"/>
            <a:ext cx="4268329" cy="1800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mememememmememememememememememememememememememmememememememememememmememememememememememememememememememmememememememememememmememememememememememememememememememmememememememememememmememememe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1"/>
          <p:cNvSpPr txBox="1"/>
          <p:nvPr/>
        </p:nvSpPr>
        <p:spPr>
          <a:xfrm>
            <a:off x="5663533" y="3440775"/>
            <a:ext cx="21789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1"/>
          <p:cNvSpPr txBox="1"/>
          <p:nvPr/>
        </p:nvSpPr>
        <p:spPr>
          <a:xfrm>
            <a:off x="5663533" y="3629819"/>
            <a:ext cx="2178900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mememememememe</a:t>
            </a: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mememememememe</a:t>
            </a: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mememememememe</a:t>
            </a: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mememememe</a:t>
            </a: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1"/>
          <p:cNvSpPr txBox="1"/>
          <p:nvPr/>
        </p:nvSpPr>
        <p:spPr>
          <a:xfrm>
            <a:off x="5663533" y="471238"/>
            <a:ext cx="21789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1"/>
          <p:cNvSpPr txBox="1"/>
          <p:nvPr/>
        </p:nvSpPr>
        <p:spPr>
          <a:xfrm>
            <a:off x="5663533" y="660282"/>
            <a:ext cx="2178900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mememememememe</a:t>
            </a: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mememememememe</a:t>
            </a: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mememememememe</a:t>
            </a: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mememememe</a:t>
            </a: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1"/>
          <p:cNvSpPr txBox="1"/>
          <p:nvPr/>
        </p:nvSpPr>
        <p:spPr>
          <a:xfrm>
            <a:off x="5663533" y="1910738"/>
            <a:ext cx="21789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rgbClr val="3F3B3A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sz="1200" b="0" i="0" u="none" strike="noStrike" cap="none">
              <a:solidFill>
                <a:srgbClr val="3F3B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1"/>
          <p:cNvSpPr txBox="1"/>
          <p:nvPr/>
        </p:nvSpPr>
        <p:spPr>
          <a:xfrm>
            <a:off x="5663533" y="2099782"/>
            <a:ext cx="2178900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rgbClr val="3F3B3A"/>
                </a:solidFill>
                <a:latin typeface="Arial"/>
                <a:ea typeface="Arial"/>
                <a:cs typeface="Arial"/>
                <a:sym typeface="Arial"/>
              </a:rPr>
              <a:t>mememememememe</a:t>
            </a:r>
            <a:endParaRPr sz="1150" b="0" i="0" u="none" strike="noStrike" cap="none">
              <a:solidFill>
                <a:srgbClr val="3F3B3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rgbClr val="3F3B3A"/>
                </a:solidFill>
                <a:latin typeface="Arial"/>
                <a:ea typeface="Arial"/>
                <a:cs typeface="Arial"/>
                <a:sym typeface="Arial"/>
              </a:rPr>
              <a:t>mememememememe</a:t>
            </a:r>
            <a:endParaRPr sz="1150" b="0" i="0" u="none" strike="noStrike" cap="none">
              <a:solidFill>
                <a:srgbClr val="3F3B3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rgbClr val="3F3B3A"/>
                </a:solidFill>
                <a:latin typeface="Arial"/>
                <a:ea typeface="Arial"/>
                <a:cs typeface="Arial"/>
                <a:sym typeface="Arial"/>
              </a:rPr>
              <a:t>mememememememe</a:t>
            </a:r>
            <a:endParaRPr sz="1150" b="0" i="0" u="none" strike="noStrike" cap="none">
              <a:solidFill>
                <a:srgbClr val="3F3B3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rgbClr val="3F3B3A"/>
                </a:solidFill>
                <a:latin typeface="Arial"/>
                <a:ea typeface="Arial"/>
                <a:cs typeface="Arial"/>
                <a:sym typeface="Arial"/>
              </a:rPr>
              <a:t>mememememe</a:t>
            </a:r>
            <a:endParaRPr sz="1150" b="0" i="0" u="none" strike="noStrike" cap="none">
              <a:solidFill>
                <a:srgbClr val="3F3B3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endParaRPr sz="1150" b="0" i="0" u="none" strike="noStrike" cap="none">
              <a:solidFill>
                <a:srgbClr val="3F3B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1"/>
          <p:cNvSpPr/>
          <p:nvPr/>
        </p:nvSpPr>
        <p:spPr>
          <a:xfrm>
            <a:off x="768910" y="3678573"/>
            <a:ext cx="4166478" cy="84816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063" t="-41949" r="-969" b="-44021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 txBox="1"/>
          <p:nvPr/>
        </p:nvSpPr>
        <p:spPr>
          <a:xfrm>
            <a:off x="4560048" y="1890255"/>
            <a:ext cx="4538685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2"/>
          <p:cNvSpPr/>
          <p:nvPr/>
        </p:nvSpPr>
        <p:spPr>
          <a:xfrm>
            <a:off x="4670952" y="1743520"/>
            <a:ext cx="1610750" cy="7737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2"/>
          <p:cNvSpPr txBox="1"/>
          <p:nvPr/>
        </p:nvSpPr>
        <p:spPr>
          <a:xfrm>
            <a:off x="4576939" y="2499555"/>
            <a:ext cx="4651227" cy="33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4560048" y="2891916"/>
            <a:ext cx="45386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2"/>
          <p:cNvSpPr txBox="1"/>
          <p:nvPr/>
        </p:nvSpPr>
        <p:spPr>
          <a:xfrm>
            <a:off x="4560048" y="3045804"/>
            <a:ext cx="4268329" cy="1800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mememememmememememememememememememememememememmememememememememememmememememememememememememememememememmememememememememememmememememememememememememememememememmememememememememememmememememe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2"/>
          <p:cNvSpPr txBox="1"/>
          <p:nvPr/>
        </p:nvSpPr>
        <p:spPr>
          <a:xfrm>
            <a:off x="2241447" y="3641388"/>
            <a:ext cx="1787345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2"/>
          <p:cNvSpPr txBox="1"/>
          <p:nvPr/>
        </p:nvSpPr>
        <p:spPr>
          <a:xfrm>
            <a:off x="2241447" y="3830432"/>
            <a:ext cx="1787345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mememememememe</a:t>
            </a: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mememememememe</a:t>
            </a: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mememememememe</a:t>
            </a: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mememememe</a:t>
            </a: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/>
          <p:cNvSpPr txBox="1"/>
          <p:nvPr/>
        </p:nvSpPr>
        <p:spPr>
          <a:xfrm>
            <a:off x="2241447" y="172476"/>
            <a:ext cx="1787345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2"/>
          <p:cNvSpPr txBox="1"/>
          <p:nvPr/>
        </p:nvSpPr>
        <p:spPr>
          <a:xfrm>
            <a:off x="2241447" y="361520"/>
            <a:ext cx="1787345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mememememememe</a:t>
            </a: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mememememememe</a:t>
            </a: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mememememememe</a:t>
            </a: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mememememe</a:t>
            </a: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2"/>
          <p:cNvSpPr txBox="1"/>
          <p:nvPr/>
        </p:nvSpPr>
        <p:spPr>
          <a:xfrm>
            <a:off x="2241447" y="1921176"/>
            <a:ext cx="1787345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rgbClr val="3F3B3A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sz="1200" b="0" i="0" u="none" strike="noStrike" cap="none">
              <a:solidFill>
                <a:srgbClr val="3F3B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2"/>
          <p:cNvSpPr txBox="1"/>
          <p:nvPr/>
        </p:nvSpPr>
        <p:spPr>
          <a:xfrm>
            <a:off x="2241447" y="2110220"/>
            <a:ext cx="1787345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rgbClr val="3F3B3A"/>
                </a:solidFill>
                <a:latin typeface="Arial"/>
                <a:ea typeface="Arial"/>
                <a:cs typeface="Arial"/>
                <a:sym typeface="Arial"/>
              </a:rPr>
              <a:t>mememememememe</a:t>
            </a:r>
            <a:endParaRPr sz="1150" b="0" i="0" u="none" strike="noStrike" cap="none">
              <a:solidFill>
                <a:srgbClr val="3F3B3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rgbClr val="3F3B3A"/>
                </a:solidFill>
                <a:latin typeface="Arial"/>
                <a:ea typeface="Arial"/>
                <a:cs typeface="Arial"/>
                <a:sym typeface="Arial"/>
              </a:rPr>
              <a:t>mememememememe</a:t>
            </a:r>
            <a:endParaRPr sz="1150" b="0" i="0" u="none" strike="noStrike" cap="none">
              <a:solidFill>
                <a:srgbClr val="3F3B3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rgbClr val="3F3B3A"/>
                </a:solidFill>
                <a:latin typeface="Arial"/>
                <a:ea typeface="Arial"/>
                <a:cs typeface="Arial"/>
                <a:sym typeface="Arial"/>
              </a:rPr>
              <a:t>mememememememe</a:t>
            </a:r>
            <a:endParaRPr sz="1150" b="0" i="0" u="none" strike="noStrike" cap="none">
              <a:solidFill>
                <a:srgbClr val="3F3B3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rgbClr val="3F3B3A"/>
                </a:solidFill>
                <a:latin typeface="Arial"/>
                <a:ea typeface="Arial"/>
                <a:cs typeface="Arial"/>
                <a:sym typeface="Arial"/>
              </a:rPr>
              <a:t>mememememe</a:t>
            </a:r>
            <a:endParaRPr sz="1150" b="0" i="0" u="none" strike="noStrike" cap="none">
              <a:solidFill>
                <a:srgbClr val="3F3B3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endParaRPr sz="1150" b="0" i="0" u="none" strike="noStrike" cap="none">
              <a:solidFill>
                <a:srgbClr val="3F3B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1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7141" r="37141"/>
          <a:stretch/>
        </p:blipFill>
        <p:spPr>
          <a:xfrm>
            <a:off x="0" y="-36513"/>
            <a:ext cx="2009775" cy="5216526"/>
          </a:xfrm>
          <a:prstGeom prst="rect">
            <a:avLst/>
          </a:prstGeom>
          <a:solidFill>
            <a:srgbClr val="E8E8E8"/>
          </a:solidFill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129" b="3127"/>
          <a:stretch/>
        </p:blipFill>
        <p:spPr>
          <a:xfrm>
            <a:off x="5314950" y="968375"/>
            <a:ext cx="3313113" cy="2073275"/>
          </a:xfrm>
          <a:prstGeom prst="rect">
            <a:avLst/>
          </a:prstGeom>
          <a:solidFill>
            <a:srgbClr val="E8E8E8"/>
          </a:solidFill>
          <a:ln>
            <a:noFill/>
          </a:ln>
        </p:spPr>
      </p:pic>
      <p:sp>
        <p:nvSpPr>
          <p:cNvPr id="254" name="Google Shape;254;p13"/>
          <p:cNvSpPr txBox="1"/>
          <p:nvPr/>
        </p:nvSpPr>
        <p:spPr>
          <a:xfrm>
            <a:off x="579326" y="903498"/>
            <a:ext cx="4538685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3"/>
          <p:cNvSpPr/>
          <p:nvPr/>
        </p:nvSpPr>
        <p:spPr>
          <a:xfrm>
            <a:off x="690230" y="756763"/>
            <a:ext cx="1610750" cy="7737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3"/>
          <p:cNvSpPr txBox="1"/>
          <p:nvPr/>
        </p:nvSpPr>
        <p:spPr>
          <a:xfrm>
            <a:off x="579326" y="1597382"/>
            <a:ext cx="4651227" cy="33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zh-TW" alt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579326" y="1905159"/>
            <a:ext cx="45386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3"/>
          <p:cNvSpPr txBox="1"/>
          <p:nvPr/>
        </p:nvSpPr>
        <p:spPr>
          <a:xfrm>
            <a:off x="579326" y="2212936"/>
            <a:ext cx="4268329" cy="946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mememememmememememememememememememememememememmememememememememememmememememememememememememememememememmememememememememememmememememememememememememememememememmememememememememememmememememe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3"/>
          <p:cNvSpPr txBox="1"/>
          <p:nvPr/>
        </p:nvSpPr>
        <p:spPr>
          <a:xfrm>
            <a:off x="2413463" y="3467436"/>
            <a:ext cx="1787345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rgbClr val="3F3B3A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sz="1200" b="0" i="0" u="none" strike="noStrike" cap="none">
              <a:solidFill>
                <a:srgbClr val="3F3B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3"/>
          <p:cNvSpPr txBox="1"/>
          <p:nvPr/>
        </p:nvSpPr>
        <p:spPr>
          <a:xfrm>
            <a:off x="2413463" y="3682922"/>
            <a:ext cx="2704548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rgbClr val="3F3B3A"/>
                </a:solidFill>
                <a:latin typeface="Arial"/>
                <a:ea typeface="Arial"/>
                <a:cs typeface="Arial"/>
                <a:sym typeface="Arial"/>
              </a:rPr>
              <a:t>memememememememememememememememememememememememememememe</a:t>
            </a:r>
            <a:endParaRPr sz="1150" b="0" i="0" u="none" strike="noStrike" cap="none">
              <a:solidFill>
                <a:srgbClr val="3F3B3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endParaRPr sz="1150" b="0" i="0" u="none" strike="noStrike" cap="none">
              <a:solidFill>
                <a:srgbClr val="3F3B3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rgbClr val="3F3B3A"/>
                </a:solidFill>
                <a:latin typeface="Arial"/>
                <a:ea typeface="Arial"/>
                <a:cs typeface="Arial"/>
                <a:sym typeface="Arial"/>
              </a:rPr>
              <a:t>mememememe</a:t>
            </a:r>
            <a:endParaRPr sz="1150" b="0" i="0" u="none" strike="noStrike" cap="none">
              <a:solidFill>
                <a:srgbClr val="3F3B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3"/>
          <p:cNvSpPr txBox="1"/>
          <p:nvPr/>
        </p:nvSpPr>
        <p:spPr>
          <a:xfrm>
            <a:off x="5826619" y="3467436"/>
            <a:ext cx="1787345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3"/>
          <p:cNvSpPr txBox="1"/>
          <p:nvPr/>
        </p:nvSpPr>
        <p:spPr>
          <a:xfrm>
            <a:off x="5826619" y="3682922"/>
            <a:ext cx="2484462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memememememememememememememememememememememememememememe</a:t>
            </a: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mememememe</a:t>
            </a: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"/>
          <p:cNvSpPr txBox="1"/>
          <p:nvPr/>
        </p:nvSpPr>
        <p:spPr>
          <a:xfrm>
            <a:off x="549363" y="713304"/>
            <a:ext cx="4538685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4"/>
          <p:cNvSpPr/>
          <p:nvPr/>
        </p:nvSpPr>
        <p:spPr>
          <a:xfrm>
            <a:off x="660267" y="566569"/>
            <a:ext cx="1610750" cy="7737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4"/>
          <p:cNvSpPr txBox="1"/>
          <p:nvPr/>
        </p:nvSpPr>
        <p:spPr>
          <a:xfrm>
            <a:off x="549363" y="1365130"/>
            <a:ext cx="4651227" cy="33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549363" y="1745748"/>
            <a:ext cx="45386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4"/>
          <p:cNvSpPr txBox="1"/>
          <p:nvPr/>
        </p:nvSpPr>
        <p:spPr>
          <a:xfrm>
            <a:off x="549363" y="1946494"/>
            <a:ext cx="4268329" cy="270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mememememememememememememememememememmememememememememememmememememememememememememememememememmememememememememememmememememememememememememememememememmememememememememememmemememememememememmememememememememememememememememememmememememememememememmememememememememememememememememememmememememememememememmememememememememememememememememememmememememememememememmemememememememememmememememememememememememememememememmememememememememememmememememememememememememememememememmemememe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207" r="18207"/>
          <a:stretch/>
        </p:blipFill>
        <p:spPr>
          <a:xfrm>
            <a:off x="5140032" y="785313"/>
            <a:ext cx="4017664" cy="3859114"/>
          </a:xfrm>
          <a:prstGeom prst="rect">
            <a:avLst/>
          </a:prstGeom>
          <a:solidFill>
            <a:srgbClr val="E8E8E8"/>
          </a:solidFill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2805" r="22805"/>
          <a:stretch/>
        </p:blipFill>
        <p:spPr>
          <a:xfrm flipH="1">
            <a:off x="4940625" y="-4960"/>
            <a:ext cx="4203369" cy="5159509"/>
          </a:xfrm>
          <a:prstGeom prst="rect">
            <a:avLst/>
          </a:prstGeom>
          <a:solidFill>
            <a:srgbClr val="E8E8E8"/>
          </a:solidFill>
          <a:ln>
            <a:noFill/>
          </a:ln>
        </p:spPr>
      </p:pic>
      <p:sp>
        <p:nvSpPr>
          <p:cNvPr id="278" name="Google Shape;278;p15"/>
          <p:cNvSpPr txBox="1"/>
          <p:nvPr/>
        </p:nvSpPr>
        <p:spPr>
          <a:xfrm>
            <a:off x="549362" y="739437"/>
            <a:ext cx="4538685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660267" y="566569"/>
            <a:ext cx="1610750" cy="7737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 txBox="1"/>
          <p:nvPr/>
        </p:nvSpPr>
        <p:spPr>
          <a:xfrm>
            <a:off x="549362" y="1376873"/>
            <a:ext cx="4651227" cy="33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zh-TW" alt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549363" y="1714965"/>
            <a:ext cx="45386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 txBox="1"/>
          <p:nvPr/>
        </p:nvSpPr>
        <p:spPr>
          <a:xfrm>
            <a:off x="549363" y="1946494"/>
            <a:ext cx="4268329" cy="2706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mememememememememememememememememememmememememememememememmememememememememememememememememememmememememememememememmememememememememememememememememememmememememememememememmemememememememememmememememememememememememememememememmememememememememememmememememememememememememememememememmememememememememememmememememememememememememememememememmememememememememememmemememememememememmememememememememememememememememememmememememememememememmememememememememememememememememememmemememe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8323" r="28321"/>
          <a:stretch/>
        </p:blipFill>
        <p:spPr>
          <a:xfrm>
            <a:off x="0" y="12700"/>
            <a:ext cx="3331675" cy="5130800"/>
          </a:xfrm>
          <a:prstGeom prst="rect">
            <a:avLst/>
          </a:prstGeom>
          <a:solidFill>
            <a:srgbClr val="E8E8E8"/>
          </a:solidFill>
          <a:ln>
            <a:noFill/>
          </a:ln>
        </p:spPr>
      </p:pic>
      <p:sp>
        <p:nvSpPr>
          <p:cNvPr id="288" name="Google Shape;288;p16"/>
          <p:cNvSpPr/>
          <p:nvPr/>
        </p:nvSpPr>
        <p:spPr>
          <a:xfrm>
            <a:off x="1857376" y="3384670"/>
            <a:ext cx="3314262" cy="1457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6"/>
          <p:cNvSpPr txBox="1"/>
          <p:nvPr/>
        </p:nvSpPr>
        <p:spPr>
          <a:xfrm>
            <a:off x="4427426" y="903498"/>
            <a:ext cx="4538685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6"/>
          <p:cNvSpPr/>
          <p:nvPr/>
        </p:nvSpPr>
        <p:spPr>
          <a:xfrm>
            <a:off x="4538330" y="756763"/>
            <a:ext cx="1610750" cy="77372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6"/>
          <p:cNvSpPr txBox="1"/>
          <p:nvPr/>
        </p:nvSpPr>
        <p:spPr>
          <a:xfrm>
            <a:off x="4427426" y="1559238"/>
            <a:ext cx="4651227" cy="33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6"/>
          <p:cNvSpPr/>
          <p:nvPr/>
        </p:nvSpPr>
        <p:spPr>
          <a:xfrm>
            <a:off x="4427426" y="1905159"/>
            <a:ext cx="453868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6"/>
          <p:cNvSpPr txBox="1"/>
          <p:nvPr/>
        </p:nvSpPr>
        <p:spPr>
          <a:xfrm>
            <a:off x="4427426" y="2212936"/>
            <a:ext cx="4268329" cy="946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mememememmememememememememememememememememememmememememememememememmememememememememememememememememememmememememememememememmememememememememememememememememememmememememememememememmememememe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6"/>
          <p:cNvSpPr txBox="1"/>
          <p:nvPr/>
        </p:nvSpPr>
        <p:spPr>
          <a:xfrm>
            <a:off x="2242013" y="3467436"/>
            <a:ext cx="1787345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rgbClr val="3F3B3A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sz="1200" b="0" i="0" u="none" strike="noStrike" cap="none">
              <a:solidFill>
                <a:srgbClr val="3F3B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6"/>
          <p:cNvSpPr txBox="1"/>
          <p:nvPr/>
        </p:nvSpPr>
        <p:spPr>
          <a:xfrm>
            <a:off x="2242013" y="3682922"/>
            <a:ext cx="2704548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rgbClr val="3F3B3A"/>
                </a:solidFill>
                <a:latin typeface="Arial"/>
                <a:ea typeface="Arial"/>
                <a:cs typeface="Arial"/>
                <a:sym typeface="Arial"/>
              </a:rPr>
              <a:t>memememememememememememememememememememememememememememe</a:t>
            </a:r>
            <a:endParaRPr sz="1150" b="0" i="0" u="none" strike="noStrike" cap="none">
              <a:solidFill>
                <a:srgbClr val="3F3B3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endParaRPr sz="1150" b="0" i="0" u="none" strike="noStrike" cap="none">
              <a:solidFill>
                <a:srgbClr val="3F3B3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rgbClr val="3F3B3A"/>
                </a:solidFill>
                <a:latin typeface="Arial"/>
                <a:ea typeface="Arial"/>
                <a:cs typeface="Arial"/>
                <a:sym typeface="Arial"/>
              </a:rPr>
              <a:t>mememememe</a:t>
            </a:r>
            <a:endParaRPr sz="1150" b="0" i="0" u="none" strike="noStrike" cap="none">
              <a:solidFill>
                <a:srgbClr val="3F3B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6"/>
          <p:cNvSpPr txBox="1"/>
          <p:nvPr/>
        </p:nvSpPr>
        <p:spPr>
          <a:xfrm>
            <a:off x="5803048" y="3467436"/>
            <a:ext cx="1787345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6"/>
          <p:cNvSpPr txBox="1"/>
          <p:nvPr/>
        </p:nvSpPr>
        <p:spPr>
          <a:xfrm>
            <a:off x="5803048" y="3682922"/>
            <a:ext cx="2484462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memememememememememememememememememememememememememememe</a:t>
            </a: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mememememe</a:t>
            </a: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>
            <a:spLocks noGrp="1"/>
          </p:cNvSpPr>
          <p:nvPr>
            <p:ph type="ctrTitle"/>
          </p:nvPr>
        </p:nvSpPr>
        <p:spPr>
          <a:xfrm>
            <a:off x="252575" y="142450"/>
            <a:ext cx="2662075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8431"/>
              <a:buNone/>
            </a:pPr>
            <a:r>
              <a:rPr lang="zh-TW"/>
              <a:t>Contact Us</a:t>
            </a:r>
            <a:endParaRPr/>
          </a:p>
        </p:txBody>
      </p:sp>
      <p:sp>
        <p:nvSpPr>
          <p:cNvPr id="303" name="Google Shape;303;p17"/>
          <p:cNvSpPr/>
          <p:nvPr/>
        </p:nvSpPr>
        <p:spPr>
          <a:xfrm>
            <a:off x="628650" y="3609975"/>
            <a:ext cx="1666875" cy="533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7"/>
          <p:cNvSpPr/>
          <p:nvPr/>
        </p:nvSpPr>
        <p:spPr>
          <a:xfrm>
            <a:off x="3181350" y="3609975"/>
            <a:ext cx="1666875" cy="533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7"/>
          <p:cNvSpPr/>
          <p:nvPr/>
        </p:nvSpPr>
        <p:spPr>
          <a:xfrm>
            <a:off x="5715000" y="3609975"/>
            <a:ext cx="1666875" cy="533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7"/>
          <p:cNvSpPr txBox="1"/>
          <p:nvPr/>
        </p:nvSpPr>
        <p:spPr>
          <a:xfrm>
            <a:off x="766762" y="3669525"/>
            <a:ext cx="139065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1" i="0" u="none" strike="noStrike" cap="none">
                <a:solidFill>
                  <a:srgbClr val="3F3B3A"/>
                </a:solidFill>
                <a:latin typeface="Arial"/>
                <a:ea typeface="Arial"/>
                <a:cs typeface="Arial"/>
                <a:sym typeface="Arial"/>
              </a:rPr>
              <a:t>Official Website</a:t>
            </a:r>
            <a:endParaRPr sz="1200" b="1" i="0" u="none" strike="noStrike" cap="none">
              <a:solidFill>
                <a:srgbClr val="3F3B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7"/>
          <p:cNvSpPr txBox="1"/>
          <p:nvPr/>
        </p:nvSpPr>
        <p:spPr>
          <a:xfrm>
            <a:off x="3319462" y="3669525"/>
            <a:ext cx="139065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1" i="0" u="none" strike="noStrike" cap="none">
                <a:solidFill>
                  <a:srgbClr val="3F3B3A"/>
                </a:solidFill>
                <a:latin typeface="Arial"/>
                <a:ea typeface="Arial"/>
                <a:cs typeface="Arial"/>
                <a:sym typeface="Arial"/>
              </a:rPr>
              <a:t>Facebook</a:t>
            </a:r>
            <a:endParaRPr sz="1200" b="1" i="0" u="none" strike="noStrike" cap="none">
              <a:solidFill>
                <a:srgbClr val="3F3B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7"/>
          <p:cNvSpPr txBox="1"/>
          <p:nvPr/>
        </p:nvSpPr>
        <p:spPr>
          <a:xfrm>
            <a:off x="5853112" y="3669525"/>
            <a:ext cx="139065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zh-TW" sz="1200" b="1" i="0" u="none" strike="noStrike" cap="none">
                <a:solidFill>
                  <a:srgbClr val="3F3B3A"/>
                </a:solidFill>
                <a:latin typeface="Arial"/>
                <a:ea typeface="Arial"/>
                <a:cs typeface="Arial"/>
                <a:sym typeface="Arial"/>
              </a:rPr>
              <a:t>Email</a:t>
            </a:r>
            <a:endParaRPr sz="1200" b="1" i="0" u="none" strike="noStrike" cap="none">
              <a:solidFill>
                <a:srgbClr val="3F3B3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g3ca29c9e81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4261" y="566803"/>
            <a:ext cx="4216801" cy="3588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57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>
            <a:spLocks noGrp="1"/>
          </p:cNvSpPr>
          <p:nvPr>
            <p:ph type="ctrTitle"/>
          </p:nvPr>
        </p:nvSpPr>
        <p:spPr>
          <a:xfrm>
            <a:off x="252575" y="142450"/>
            <a:ext cx="85206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998046" y="3162545"/>
            <a:ext cx="2178900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mememememememe</a:t>
            </a: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mememememememe</a:t>
            </a: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mememememememe</a:t>
            </a: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mememememe</a:t>
            </a: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3688021" y="2770859"/>
            <a:ext cx="21789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3688021" y="3162545"/>
            <a:ext cx="2178900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6414971" y="2770859"/>
            <a:ext cx="21789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6414971" y="3162545"/>
            <a:ext cx="2178900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mememememememe</a:t>
            </a: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mememememememe</a:t>
            </a: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mememememememe</a:t>
            </a: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mememememe</a:t>
            </a: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endParaRPr sz="11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998046" y="2770859"/>
            <a:ext cx="21789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/>
          <p:nvPr/>
        </p:nvSpPr>
        <p:spPr>
          <a:xfrm flipH="1">
            <a:off x="788770" y="1049401"/>
            <a:ext cx="2495400" cy="1596000"/>
          </a:xfrm>
          <a:prstGeom prst="round1Rect">
            <a:avLst>
              <a:gd name="adj" fmla="val 39536"/>
            </a:avLst>
          </a:prstGeom>
          <a:blipFill rotWithShape="0">
            <a:blip r:embed="rId3">
              <a:alphaModFix/>
            </a:blip>
            <a:stretch>
              <a:fillRect l="-991" t="-42817" r="-1604" b="-63104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3"/>
          <p:cNvSpPr/>
          <p:nvPr/>
        </p:nvSpPr>
        <p:spPr>
          <a:xfrm flipH="1">
            <a:off x="3498599" y="1049400"/>
            <a:ext cx="2495400" cy="1596000"/>
          </a:xfrm>
          <a:prstGeom prst="round1Rect">
            <a:avLst>
              <a:gd name="adj" fmla="val 39536"/>
            </a:avLst>
          </a:prstGeom>
          <a:blipFill rotWithShape="0">
            <a:blip r:embed="rId4">
              <a:alphaModFix/>
            </a:blip>
            <a:stretch>
              <a:fillRect l="-1063" t="-41944" r="-968" b="-44022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"/>
          <p:cNvSpPr/>
          <p:nvPr/>
        </p:nvSpPr>
        <p:spPr>
          <a:xfrm flipH="1">
            <a:off x="6208429" y="1049400"/>
            <a:ext cx="2495400" cy="1596000"/>
          </a:xfrm>
          <a:prstGeom prst="round1Rect">
            <a:avLst>
              <a:gd name="adj" fmla="val 39536"/>
            </a:avLst>
          </a:prstGeom>
          <a:blipFill rotWithShape="0">
            <a:blip r:embed="rId5">
              <a:alphaModFix/>
            </a:blip>
            <a:stretch>
              <a:fillRect l="-38337" t="-119562" r="-40633" b="-117603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 txBox="1">
            <a:spLocks noGrp="1"/>
          </p:cNvSpPr>
          <p:nvPr>
            <p:ph type="ctrTitle"/>
          </p:nvPr>
        </p:nvSpPr>
        <p:spPr>
          <a:xfrm>
            <a:off x="252575" y="142450"/>
            <a:ext cx="85206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8" name="Google Shape;138;p4"/>
          <p:cNvGraphicFramePr/>
          <p:nvPr/>
        </p:nvGraphicFramePr>
        <p:xfrm>
          <a:off x="1850" y="1209820"/>
          <a:ext cx="3103544" cy="206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9" name="Google Shape;139;p4"/>
          <p:cNvGraphicFramePr/>
          <p:nvPr/>
        </p:nvGraphicFramePr>
        <p:xfrm>
          <a:off x="2067456" y="1209820"/>
          <a:ext cx="3103544" cy="206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0" name="Google Shape;140;p4"/>
          <p:cNvGraphicFramePr/>
          <p:nvPr/>
        </p:nvGraphicFramePr>
        <p:xfrm>
          <a:off x="4092034" y="1209820"/>
          <a:ext cx="3103544" cy="206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1" name="Google Shape;141;p4"/>
          <p:cNvGraphicFramePr/>
          <p:nvPr/>
        </p:nvGraphicFramePr>
        <p:xfrm>
          <a:off x="6109231" y="1209820"/>
          <a:ext cx="3103544" cy="206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2" name="Google Shape;142;p4"/>
          <p:cNvSpPr txBox="1"/>
          <p:nvPr/>
        </p:nvSpPr>
        <p:spPr>
          <a:xfrm>
            <a:off x="1099865" y="2027121"/>
            <a:ext cx="974971" cy="4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1981</a:t>
            </a:r>
            <a:endParaRPr sz="2400" b="1" i="0" u="none" strike="noStrike" cap="none" dirty="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698416" y="3277772"/>
            <a:ext cx="1835234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3176315" y="2027121"/>
            <a:ext cx="955591" cy="4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2001</a:t>
            </a:r>
            <a:endParaRPr sz="2400" b="1" i="0" u="none" strike="noStrike" cap="none" dirty="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5205140" y="2027121"/>
            <a:ext cx="952499" cy="4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2021</a:t>
            </a:r>
            <a:endParaRPr sz="2400" b="1" i="0" u="none" strike="noStrike" cap="none" dirty="0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7243490" y="2027121"/>
            <a:ext cx="938727" cy="4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2041</a:t>
            </a:r>
            <a:endParaRPr sz="2400" b="1" i="0" u="none" strike="noStrike" cap="none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2651041" y="3277772"/>
            <a:ext cx="1835234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4746541" y="3277772"/>
            <a:ext cx="1835234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6813466" y="3277772"/>
            <a:ext cx="1835234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ctrTitle"/>
          </p:nvPr>
        </p:nvSpPr>
        <p:spPr>
          <a:xfrm>
            <a:off x="252575" y="142450"/>
            <a:ext cx="85206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550512" y="1202890"/>
            <a:ext cx="896050" cy="4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1981</a:t>
            </a:r>
            <a:endParaRPr sz="2400" b="1" i="0" u="none" strike="noStrike" cap="none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612775" y="1635125"/>
            <a:ext cx="746125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2677762" y="1202890"/>
            <a:ext cx="896050" cy="4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>
                <a:solidFill>
                  <a:srgbClr val="DCDBDB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2001</a:t>
            </a:r>
            <a:endParaRPr sz="2400" b="1" i="0" u="none" strike="noStrike" cap="none">
              <a:solidFill>
                <a:srgbClr val="DCDBDB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2740025" y="1635125"/>
            <a:ext cx="746125" cy="45719"/>
          </a:xfrm>
          <a:prstGeom prst="rect">
            <a:avLst/>
          </a:prstGeom>
          <a:solidFill>
            <a:srgbClr val="DC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4785962" y="1202890"/>
            <a:ext cx="896050" cy="4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>
                <a:solidFill>
                  <a:srgbClr val="DCDBDB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2021</a:t>
            </a:r>
            <a:endParaRPr sz="2400" b="1" i="0" u="none" strike="noStrike" cap="none">
              <a:solidFill>
                <a:srgbClr val="DCDBDB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4848225" y="1635125"/>
            <a:ext cx="746125" cy="45719"/>
          </a:xfrm>
          <a:prstGeom prst="rect">
            <a:avLst/>
          </a:prstGeom>
          <a:solidFill>
            <a:srgbClr val="DCDB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6913212" y="1202890"/>
            <a:ext cx="896050" cy="4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2041</a:t>
            </a:r>
            <a:endParaRPr sz="2400" b="1" i="0" u="none" strike="noStrike" cap="none">
              <a:solidFill>
                <a:schemeClr val="dk1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6975475" y="1635125"/>
            <a:ext cx="746125" cy="457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528945" y="1753772"/>
            <a:ext cx="1835234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2656195" y="1753772"/>
            <a:ext cx="1835234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rgbClr val="DCDBDB"/>
                </a:solidFill>
                <a:latin typeface="Arial"/>
                <a:ea typeface="Arial"/>
                <a:cs typeface="Arial"/>
                <a:sym typeface="Arial"/>
              </a:rPr>
              <a:t>memememememememe</a:t>
            </a:r>
            <a:endParaRPr sz="1150" b="0" i="0" u="none" strike="noStrike" cap="none">
              <a:solidFill>
                <a:srgbClr val="DCDBD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rgbClr val="DCDBDB"/>
                </a:solidFill>
                <a:latin typeface="Arial"/>
                <a:ea typeface="Arial"/>
                <a:cs typeface="Arial"/>
                <a:sym typeface="Arial"/>
              </a:rPr>
              <a:t>memememememememe</a:t>
            </a:r>
            <a:endParaRPr sz="1150" b="0" i="0" u="none" strike="noStrike" cap="none">
              <a:solidFill>
                <a:srgbClr val="DCDBD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rgbClr val="DCDBDB"/>
                </a:solidFill>
                <a:latin typeface="Arial"/>
                <a:ea typeface="Arial"/>
                <a:cs typeface="Arial"/>
                <a:sym typeface="Arial"/>
              </a:rPr>
              <a:t>memememememememe</a:t>
            </a:r>
            <a:endParaRPr sz="1150" b="0" i="0" u="none" strike="noStrike" cap="none">
              <a:solidFill>
                <a:srgbClr val="DCDBD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rgbClr val="DCDBDB"/>
                </a:solidFill>
                <a:latin typeface="Arial"/>
                <a:ea typeface="Arial"/>
                <a:cs typeface="Arial"/>
                <a:sym typeface="Arial"/>
              </a:rPr>
              <a:t>memememememe</a:t>
            </a:r>
            <a:endParaRPr sz="1150" b="0" i="0" u="none" strike="noStrike" cap="none">
              <a:solidFill>
                <a:srgbClr val="DCDBD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endParaRPr sz="1150" b="0" i="0" u="none" strike="noStrike" cap="none">
              <a:solidFill>
                <a:srgbClr val="DCDBD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4764395" y="1753772"/>
            <a:ext cx="1835234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rgbClr val="DCDBDB"/>
                </a:solidFill>
                <a:latin typeface="Arial"/>
                <a:ea typeface="Arial"/>
                <a:cs typeface="Arial"/>
                <a:sym typeface="Arial"/>
              </a:rPr>
              <a:t>memememememememe</a:t>
            </a:r>
            <a:endParaRPr sz="1150" b="0" i="0" u="none" strike="noStrike" cap="none">
              <a:solidFill>
                <a:srgbClr val="DCDBD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rgbClr val="DCDBDB"/>
                </a:solidFill>
                <a:latin typeface="Arial"/>
                <a:ea typeface="Arial"/>
                <a:cs typeface="Arial"/>
                <a:sym typeface="Arial"/>
              </a:rPr>
              <a:t>memememememememe</a:t>
            </a:r>
            <a:endParaRPr sz="1150" b="0" i="0" u="none" strike="noStrike" cap="none">
              <a:solidFill>
                <a:srgbClr val="DCDBD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rgbClr val="DCDBDB"/>
                </a:solidFill>
                <a:latin typeface="Arial"/>
                <a:ea typeface="Arial"/>
                <a:cs typeface="Arial"/>
                <a:sym typeface="Arial"/>
              </a:rPr>
              <a:t>memememememememe</a:t>
            </a:r>
            <a:endParaRPr sz="1150" b="0" i="0" u="none" strike="noStrike" cap="none">
              <a:solidFill>
                <a:srgbClr val="DCDBD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rgbClr val="DCDBDB"/>
                </a:solidFill>
                <a:latin typeface="Arial"/>
                <a:ea typeface="Arial"/>
                <a:cs typeface="Arial"/>
                <a:sym typeface="Arial"/>
              </a:rPr>
              <a:t>memememememe</a:t>
            </a:r>
            <a:endParaRPr sz="1150" b="0" i="0" u="none" strike="noStrike" cap="none">
              <a:solidFill>
                <a:srgbClr val="DCDBD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endParaRPr sz="1150" b="0" i="0" u="none" strike="noStrike" cap="none">
              <a:solidFill>
                <a:srgbClr val="DCDBD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6891645" y="1753772"/>
            <a:ext cx="1835234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 txBox="1">
            <a:spLocks noGrp="1"/>
          </p:cNvSpPr>
          <p:nvPr>
            <p:ph type="ctrTitle"/>
          </p:nvPr>
        </p:nvSpPr>
        <p:spPr>
          <a:xfrm>
            <a:off x="2130807" y="613034"/>
            <a:ext cx="221611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2257865" y="422031"/>
            <a:ext cx="1610750" cy="7737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2126379" y="1209353"/>
            <a:ext cx="7955728" cy="33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2130807" y="1575581"/>
            <a:ext cx="26981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 txBox="1"/>
          <p:nvPr/>
        </p:nvSpPr>
        <p:spPr>
          <a:xfrm>
            <a:off x="2130807" y="1911494"/>
            <a:ext cx="6802177" cy="2832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mememememememememememememememememememmememememememememememmememememememememememememememememememmememememememememememmememememememememememememememememememmememememememememememmememememememememememememememememememmememememememememememmememememememememememememememememememmememememememememememmememememememememememememememememememmememememememememememmememememememememememememememememememmememememememememememmememememememememememememememememememmememememememememememmememememememememememememememememememmememememememememememmememememememememememememememememememmememememememememememmememememememememememememememememememme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"/>
          <p:cNvSpPr/>
          <p:nvPr/>
        </p:nvSpPr>
        <p:spPr>
          <a:xfrm>
            <a:off x="339147" y="3594294"/>
            <a:ext cx="1610750" cy="7737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231474" y="4364106"/>
            <a:ext cx="7955728" cy="33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zh-TW" alt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7"/>
          <p:cNvSpPr/>
          <p:nvPr/>
        </p:nvSpPr>
        <p:spPr>
          <a:xfrm>
            <a:off x="238508" y="4670107"/>
            <a:ext cx="26981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4797083" y="3557143"/>
            <a:ext cx="4193499" cy="1493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mememememmememememememememememememememememememmememememememememememmememememememememememememememememememmememememememememememmememememememememememememememememememmememememememememememmememememe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"/>
          <p:cNvSpPr txBox="1">
            <a:spLocks noGrp="1"/>
          </p:cNvSpPr>
          <p:nvPr>
            <p:ph type="ctrTitle"/>
          </p:nvPr>
        </p:nvSpPr>
        <p:spPr>
          <a:xfrm>
            <a:off x="231474" y="3594294"/>
            <a:ext cx="8520600" cy="73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"/>
          <p:cNvSpPr/>
          <p:nvPr/>
        </p:nvSpPr>
        <p:spPr>
          <a:xfrm flipH="1">
            <a:off x="238507" y="808892"/>
            <a:ext cx="8553797" cy="2482071"/>
          </a:xfrm>
          <a:prstGeom prst="round1Rect">
            <a:avLst>
              <a:gd name="adj" fmla="val 28767"/>
            </a:avLst>
          </a:prstGeom>
          <a:blipFill rotWithShape="0">
            <a:blip r:embed="rId3">
              <a:alphaModFix/>
            </a:blip>
            <a:stretch>
              <a:fillRect l="-990" t="-42821" r="-1606" b="-63109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 txBox="1">
            <a:spLocks noGrp="1"/>
          </p:cNvSpPr>
          <p:nvPr>
            <p:ph type="ctrTitle"/>
          </p:nvPr>
        </p:nvSpPr>
        <p:spPr>
          <a:xfrm>
            <a:off x="311700" y="566626"/>
            <a:ext cx="85206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425666" y="1993002"/>
            <a:ext cx="3965567" cy="6791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8"/>
          <p:cNvSpPr txBox="1"/>
          <p:nvPr/>
        </p:nvSpPr>
        <p:spPr>
          <a:xfrm>
            <a:off x="594136" y="1197028"/>
            <a:ext cx="7955728" cy="338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3222913" y="1563256"/>
            <a:ext cx="26981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alt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新增文字</a:t>
            </a:r>
            <a:endParaRPr lang="zh-TW" altLang="en-US"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8"/>
          <p:cNvSpPr txBox="1"/>
          <p:nvPr/>
        </p:nvSpPr>
        <p:spPr>
          <a:xfrm>
            <a:off x="311700" y="2060917"/>
            <a:ext cx="4193499" cy="273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mememememememememememememememememememmememememememememememmememememememememememememememememememmememememememememememmememememememememememememememememememmememememememememememmemememememememememmememememememememememememememememememmememememememememememmememememememememememememememememememmememememememememememmememememememememememememememememememmemememememememememem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8"/>
          <p:cNvSpPr/>
          <p:nvPr/>
        </p:nvSpPr>
        <p:spPr>
          <a:xfrm>
            <a:off x="4765549" y="1993002"/>
            <a:ext cx="3965567" cy="6791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8"/>
          <p:cNvSpPr txBox="1"/>
          <p:nvPr/>
        </p:nvSpPr>
        <p:spPr>
          <a:xfrm>
            <a:off x="4651583" y="2060917"/>
            <a:ext cx="4193499" cy="273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/>
              <a:buNone/>
            </a:pPr>
            <a:r>
              <a:rPr lang="zh-TW"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emememmememememememememememememememememememmememememememememememmememememememememememememememememememmememememememememememmememememememememememememememememememmememememememememememmemememememememememmememememememememememememememememememmememememememememememmememememememememememememememememememmememememememememememmememememememememememememememememememmememememememememememmememememe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Simple Light">
  <a:themeElements>
    <a:clrScheme name="自訂 2">
      <a:dk1>
        <a:srgbClr val="3F3B3A"/>
      </a:dk1>
      <a:lt1>
        <a:srgbClr val="FFFFFF"/>
      </a:lt1>
      <a:dk2>
        <a:srgbClr val="7D1181"/>
      </a:dk2>
      <a:lt2>
        <a:srgbClr val="D8D548"/>
      </a:lt2>
      <a:accent1>
        <a:srgbClr val="7D1181"/>
      </a:accent1>
      <a:accent2>
        <a:srgbClr val="D8D548"/>
      </a:accent2>
      <a:accent3>
        <a:srgbClr val="C39CC8"/>
      </a:accent3>
      <a:accent4>
        <a:srgbClr val="DBC3DE"/>
      </a:accent4>
      <a:accent5>
        <a:srgbClr val="F3EBF3"/>
      </a:accent5>
      <a:accent6>
        <a:srgbClr val="6C3F72"/>
      </a:accent6>
      <a:hlink>
        <a:srgbClr val="D8D548"/>
      </a:hlink>
      <a:folHlink>
        <a:srgbClr val="C39C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215</Words>
  <Application>Microsoft Office PowerPoint</Application>
  <PresentationFormat>如螢幕大小 (16:9)</PresentationFormat>
  <Paragraphs>153</Paragraphs>
  <Slides>18</Slides>
  <Notes>18</Notes>
  <HiddenSlides>0</HiddenSlides>
  <MMClips>1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1" baseType="lpstr">
      <vt:lpstr>Arial</vt:lpstr>
      <vt:lpstr>Open Sans ExtraBold</vt:lpstr>
      <vt:lpstr>Simple Light</vt:lpstr>
      <vt:lpstr>PowerPoint 簡報</vt:lpstr>
      <vt:lpstr>PowerPoint 簡報</vt:lpstr>
      <vt:lpstr>PowerPoint 簡報</vt:lpstr>
      <vt:lpstr>新增文字</vt:lpstr>
      <vt:lpstr>新增文字</vt:lpstr>
      <vt:lpstr>新增文字</vt:lpstr>
      <vt:lpstr>新增文字</vt:lpstr>
      <vt:lpstr>新增文字</vt:lpstr>
      <vt:lpstr>新增文字</vt:lpstr>
      <vt:lpstr>新增文字</vt:lpstr>
      <vt:lpstr>新增文字</vt:lpstr>
      <vt:lpstr>新增文字</vt:lpstr>
      <vt:lpstr>PowerPoint 簡報</vt:lpstr>
      <vt:lpstr>PowerPoint 簡報</vt:lpstr>
      <vt:lpstr>PowerPoint 簡報</vt:lpstr>
      <vt:lpstr>PowerPoint 簡報</vt:lpstr>
      <vt:lpstr>PowerPoint 簡報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OO DK</dc:creator>
  <cp:lastModifiedBy>Jessie</cp:lastModifiedBy>
  <cp:revision>4</cp:revision>
  <dcterms:modified xsi:type="dcterms:W3CDTF">2026-03-02T01:17:15Z</dcterms:modified>
</cp:coreProperties>
</file>