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55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2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05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45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61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99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36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65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1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4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C66F-0137-4F5A-9BE9-97E09C0F385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43C8-D1D1-4838-A543-F952E8D84F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3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" y="0"/>
            <a:ext cx="121907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06" y="0"/>
            <a:ext cx="12190779" cy="6858000"/>
          </a:xfrm>
        </p:spPr>
      </p:pic>
    </p:spTree>
    <p:extLst>
      <p:ext uri="{BB962C8B-B14F-4D97-AF65-F5344CB8AC3E}">
        <p14:creationId xmlns:p14="http://schemas.microsoft.com/office/powerpoint/2010/main" val="41974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Peiying Ke</dc:creator>
  <cp:lastModifiedBy>Peiying Ke</cp:lastModifiedBy>
  <cp:revision>2</cp:revision>
  <dcterms:created xsi:type="dcterms:W3CDTF">2022-10-19T08:05:05Z</dcterms:created>
  <dcterms:modified xsi:type="dcterms:W3CDTF">2022-10-19T08:25:41Z</dcterms:modified>
</cp:coreProperties>
</file>