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616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FC66F-0137-4F5A-9BE9-97E09C0F385C}" type="datetimeFigureOut">
              <a:rPr lang="zh-TW" altLang="en-US" smtClean="0"/>
              <a:t>2022/10/19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A43C8-D1D1-4838-A543-F952E8D84F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9559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FC66F-0137-4F5A-9BE9-97E09C0F385C}" type="datetimeFigureOut">
              <a:rPr lang="zh-TW" altLang="en-US" smtClean="0"/>
              <a:t>2022/10/19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A43C8-D1D1-4838-A543-F952E8D84F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48220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FC66F-0137-4F5A-9BE9-97E09C0F385C}" type="datetimeFigureOut">
              <a:rPr lang="zh-TW" altLang="en-US" smtClean="0"/>
              <a:t>2022/10/19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A43C8-D1D1-4838-A543-F952E8D84F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15053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FC66F-0137-4F5A-9BE9-97E09C0F385C}" type="datetimeFigureOut">
              <a:rPr lang="zh-TW" altLang="en-US" smtClean="0"/>
              <a:t>2022/10/19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A43C8-D1D1-4838-A543-F952E8D84F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55455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FC66F-0137-4F5A-9BE9-97E09C0F385C}" type="datetimeFigureOut">
              <a:rPr lang="zh-TW" altLang="en-US" smtClean="0"/>
              <a:t>2022/10/19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A43C8-D1D1-4838-A543-F952E8D84F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4614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FC66F-0137-4F5A-9BE9-97E09C0F385C}" type="datetimeFigureOut">
              <a:rPr lang="zh-TW" altLang="en-US" smtClean="0"/>
              <a:t>2022/10/19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A43C8-D1D1-4838-A543-F952E8D84F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8996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FC66F-0137-4F5A-9BE9-97E09C0F385C}" type="datetimeFigureOut">
              <a:rPr lang="zh-TW" altLang="en-US" smtClean="0"/>
              <a:t>2022/10/19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A43C8-D1D1-4838-A543-F952E8D84F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59365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FC66F-0137-4F5A-9BE9-97E09C0F385C}" type="datetimeFigureOut">
              <a:rPr lang="zh-TW" altLang="en-US" smtClean="0"/>
              <a:t>2022/10/19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A43C8-D1D1-4838-A543-F952E8D84F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8052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FC66F-0137-4F5A-9BE9-97E09C0F385C}" type="datetimeFigureOut">
              <a:rPr lang="zh-TW" altLang="en-US" smtClean="0"/>
              <a:t>2022/10/19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A43C8-D1D1-4838-A543-F952E8D84F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42659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FC66F-0137-4F5A-9BE9-97E09C0F385C}" type="datetimeFigureOut">
              <a:rPr lang="zh-TW" altLang="en-US" smtClean="0"/>
              <a:t>2022/10/19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A43C8-D1D1-4838-A543-F952E8D84F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713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FC66F-0137-4F5A-9BE9-97E09C0F385C}" type="datetimeFigureOut">
              <a:rPr lang="zh-TW" altLang="en-US" smtClean="0"/>
              <a:t>2022/10/19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A43C8-D1D1-4838-A543-F952E8D84F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9140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FC66F-0137-4F5A-9BE9-97E09C0F385C}" type="datetimeFigureOut">
              <a:rPr lang="zh-TW" altLang="en-US" smtClean="0"/>
              <a:t>2022/10/19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EA43C8-D1D1-4838-A543-F952E8D84FC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96389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" y="0"/>
            <a:ext cx="1219078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3954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內容版面配置區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206" y="0"/>
            <a:ext cx="12190779" cy="6858000"/>
          </a:xfrm>
        </p:spPr>
      </p:pic>
    </p:spTree>
    <p:extLst>
      <p:ext uri="{BB962C8B-B14F-4D97-AF65-F5344CB8AC3E}">
        <p14:creationId xmlns:p14="http://schemas.microsoft.com/office/powerpoint/2010/main" val="4197484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0</Words>
  <Application>Microsoft Office PowerPoint</Application>
  <PresentationFormat>寬螢幕</PresentationFormat>
  <Paragraphs>0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7" baseType="lpstr">
      <vt:lpstr>新細明體</vt:lpstr>
      <vt:lpstr>Arial</vt:lpstr>
      <vt:lpstr>Calibri</vt:lpstr>
      <vt:lpstr>Calibri Light</vt:lpstr>
      <vt:lpstr>Office 佈景主題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Peiying Ke</dc:creator>
  <cp:lastModifiedBy>Peiying Ke</cp:lastModifiedBy>
  <cp:revision>2</cp:revision>
  <dcterms:created xsi:type="dcterms:W3CDTF">2022-10-19T08:05:05Z</dcterms:created>
  <dcterms:modified xsi:type="dcterms:W3CDTF">2022-10-19T08:25:41Z</dcterms:modified>
</cp:coreProperties>
</file>